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5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7CB5-08C3-EF41-B87A-BBD35304136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7B1B-31B7-D24E-A0E2-D4805DF9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00353-B925-2B48-84F4-50D7907A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3" y="408709"/>
            <a:ext cx="6040582" cy="604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38285-B667-CA4C-A49E-598CD8254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123">
            <a:off x="3835667" y="416656"/>
            <a:ext cx="4061486" cy="60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24A6A-319D-BB4A-92D9-2B8F419B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71A8B-A36F-E743-853A-F8CFD541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7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4ED41-A6FA-6247-892C-8EFCBBEA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A13CF-2DD6-C24B-B064-48734F59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52EE8-B5F8-E940-BBC5-5649CC8A5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7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0D395-5B8C-BC4A-AF3B-115EE05C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812B6-5F78-2E41-A410-1DD5925D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5E1B2-2B31-1040-943C-9C34924A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7250B-0060-D940-8D26-9B56DF9C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31FFD-B95A-E048-8E78-516CE9EB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6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4FB83-10A8-7A46-9A61-A5C1B431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69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Olsen Park</dc:creator>
  <cp:lastModifiedBy>Olsen Park</cp:lastModifiedBy>
  <cp:revision>1</cp:revision>
  <dcterms:created xsi:type="dcterms:W3CDTF">2023-11-12T21:12:56Z</dcterms:created>
  <dcterms:modified xsi:type="dcterms:W3CDTF">2023-11-12T21:13:53Z</dcterms:modified>
</cp:coreProperties>
</file>